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6" r:id="rId8"/>
    <p:sldId id="26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306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40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395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0894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66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48973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859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90958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811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91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525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362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701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986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983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941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288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45EC496-218B-442B-8300-14C3E23FFA45}" type="datetimeFigureOut">
              <a:rPr lang="ru-RU" smtClean="0"/>
              <a:t>09.01.2023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649DB8F-6BA3-4777-AEA1-7DC3C134FE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348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326" y="494416"/>
            <a:ext cx="7843948" cy="587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412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25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282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8702" y="0"/>
            <a:ext cx="893459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25053" y="375385"/>
            <a:ext cx="47260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Клетки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кожицы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лука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8771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1060"/>
            <a:ext cx="12192000" cy="5135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46720" y="1029903"/>
            <a:ext cx="4004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Миоциты</a:t>
            </a:r>
            <a:r>
              <a:rPr lang="ru-RU" dirty="0" smtClean="0"/>
              <a:t> – клетки мышечной ткани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9456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328"/>
            <a:ext cx="8559847" cy="683767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45844" y="308008"/>
            <a:ext cx="5765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Нейроны – клетки нервной ткани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3695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01" y="0"/>
            <a:ext cx="1044199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09036" y="279133"/>
            <a:ext cx="9634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Яйцеклетка – самая большая клетка в организме человека (около 1см).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5072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2291" y="-1828800"/>
            <a:ext cx="13760919" cy="920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172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6" y="692080"/>
            <a:ext cx="12194014" cy="531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6717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Синий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136</TotalTime>
  <Words>25</Words>
  <Application>Microsoft Office PowerPoint</Application>
  <PresentationFormat>Широкоэкранный</PresentationFormat>
  <Paragraphs>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Ион (конференц-зал)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10</cp:revision>
  <dcterms:created xsi:type="dcterms:W3CDTF">2022-12-19T06:00:24Z</dcterms:created>
  <dcterms:modified xsi:type="dcterms:W3CDTF">2023-01-09T08:35:06Z</dcterms:modified>
</cp:coreProperties>
</file>